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ustomXml" Target="../customXml/item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67097E-2226-2518-0D03-FDA85555A4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608014B-87D4-2D16-9EF1-1398BCD637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918F5F4-16D6-85BB-8A76-E855249AB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C3256DC-50A2-3424-1A28-62FFC2F57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2B481D0-E8DC-6276-2BF3-EB0BE36BF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2512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EA31FA-E8D2-2296-C5AA-9989E0F0F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D919A94-5EFB-92A1-D69D-FBAD143D0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E2D93B-89E8-6671-BEA2-EE1CBC22C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87269E-CB89-251E-14CD-FF24CFBE5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06FCA71-28DB-5E63-0458-284CF8B0C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5362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229EFFB-05E2-0714-E113-341C6B6F47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F3DBAC3-E8F3-C6D6-8CB3-7E7FDA9C43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0417127-627A-0E1D-BE0D-DFBED4933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B8DED38-DA7E-0541-0932-61F5872FA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55D2FD9-D907-6A48-F9E9-E4301219E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5192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2832D1-9292-C45B-D40F-868850DF9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0FDFA0C-52AA-3E4B-4947-985C02832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80B180-1C07-B732-7162-34800A54D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FC7F11-C1E7-48A7-9DC2-E080E1995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F78826-BA00-A034-5745-D72741A9E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4920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DFCAED-610E-BF26-0E86-0286AB019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6930C9E-8AD4-F7A1-3375-15974AB0A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BC27F1D-A97D-EE05-A1E9-66FB2C80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09C099D-12E9-6C0D-9262-0A780B8F4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E623A2-B02E-604C-F7E0-42D803721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673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30AFF0-EF84-AAF0-3905-FD46FB01B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ECE29EA-3945-0335-E68C-61D257FCE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5F4E9F0-3B05-B19A-E358-18C37E452E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8E2FA23-B825-2E25-493C-A30F5AFBE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8028193-A14B-DF75-D39C-C9E6540AB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512D0EC-87ED-FBD6-F3BD-9C18E23E4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9605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976605-6C63-A603-EA5D-42E447D96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F398C77-B10C-77F3-90FF-5CF1739BA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D919E95-2995-4AB3-B3DD-12D66D5F5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40AA038-FB70-C3F8-8F41-DB004775C7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4AC660-0F36-07CC-BD2D-98370A4106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BDDC84E-671B-52BF-6075-D29A5B270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DDB0162-C57D-476C-3387-3BDC5576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9DDB463-7129-DC68-32EC-7FCDC24C7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7674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2A46B8-B530-CBDF-B462-5523D5E82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BB6CDAE-04A6-0CC7-B3E6-B1BA7B6B4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F966E10-75A0-8E53-5852-05520EDC9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1790FCF-AE6E-B8E5-4233-9C92D2BA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856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2BCFAF2-11ED-52C3-95CC-CA60BFBA6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21B3C86-D4C3-4FE3-0546-44F596ED1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78A16F4-367A-44B8-3B64-2FC42046C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4870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490EBD-D71C-35F1-88A8-2A930B141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17A9E2-99E9-5EB7-6867-E7CC7AA15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9BEF7B8-CEA2-E61D-1E8A-074C34B54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C5BD4B5-5702-091F-BE67-D4A35E7AD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42DF7D-10FF-802B-3FE5-797AB77C6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410B359-8A0A-A304-5B38-418119406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608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5EB76D-7208-67A3-9809-5CA34282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0F04055-F76E-E322-D9E5-B72B3D90A7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551377C-5E74-EA0B-55CC-89D4703D6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FD81749-5430-1AC7-0221-8CA5462AB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86B9E-3DC3-764F-9DCF-15F019E64C48}" type="datetimeFigureOut">
              <a:rPr kumimoji="1" lang="en-US" altLang="ja-JP" smtClean="0"/>
              <a:t>8/2/23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17AB3D6-8B4D-E96E-8F30-56024FF4B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9088850-37EB-0302-E9A8-5749CDABD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6585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9E0ECCD-9599-14AA-146B-43CAB4812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3F3238A-6709-5731-E56A-8124DB3E0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8AA9DE8-55AE-86C1-3DCB-3B49414AC7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86B9E-3DC3-764F-9DCF-15F019E64C48}" type="datetimeFigureOut">
              <a:rPr kumimoji="1" lang="en-US" altLang="ja-JP" smtClean="0"/>
              <a:t>2023/8/2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D823E3F-7BBD-317A-5AA9-021684784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5CC05C3-6B01-6520-7BD0-DC2F51D4E8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9A25E-0F77-7144-AB9D-FB7E87A6F0A0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8231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6">
            <a:extLst>
              <a:ext uri="{FF2B5EF4-FFF2-40B4-BE49-F238E27FC236}">
                <a16:creationId xmlns:a16="http://schemas.microsoft.com/office/drawing/2014/main" id="{DDC77C0F-0611-7271-11C2-9A65BD3F98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17297" cy="6956396"/>
          </a:xfrm>
          <a:prstGeom prst="rect">
            <a:avLst/>
          </a:prstGeom>
        </p:spPr>
      </p:pic>
      <p:pic>
        <p:nvPicPr>
          <p:cNvPr id="7" name="図 7">
            <a:extLst>
              <a:ext uri="{FF2B5EF4-FFF2-40B4-BE49-F238E27FC236}">
                <a16:creationId xmlns:a16="http://schemas.microsoft.com/office/drawing/2014/main" id="{6008B2DF-3D46-CD1F-3CD9-EC79F132BB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0"/>
            <a:ext cx="5217297" cy="695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230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2">
            <a:extLst>
              <a:ext uri="{FF2B5EF4-FFF2-40B4-BE49-F238E27FC236}">
                <a16:creationId xmlns:a16="http://schemas.microsoft.com/office/drawing/2014/main" id="{6577A364-72D1-44AB-6268-D0732493D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5217297" cy="6956396"/>
          </a:xfrm>
          <a:prstGeom prst="rect">
            <a:avLst/>
          </a:prstGeom>
        </p:spPr>
      </p:pic>
      <p:pic>
        <p:nvPicPr>
          <p:cNvPr id="3" name="図 3">
            <a:extLst>
              <a:ext uri="{FF2B5EF4-FFF2-40B4-BE49-F238E27FC236}">
                <a16:creationId xmlns:a16="http://schemas.microsoft.com/office/drawing/2014/main" id="{86D12D91-BED6-41B7-3775-B5C5CD64D9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0"/>
            <a:ext cx="5217297" cy="695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33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3">
            <a:extLst>
              <a:ext uri="{FF2B5EF4-FFF2-40B4-BE49-F238E27FC236}">
                <a16:creationId xmlns:a16="http://schemas.microsoft.com/office/drawing/2014/main" id="{52878104-F4FA-CB3D-B404-B3EB9AF1F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5" name="図 5">
            <a:extLst>
              <a:ext uri="{FF2B5EF4-FFF2-40B4-BE49-F238E27FC236}">
                <a16:creationId xmlns:a16="http://schemas.microsoft.com/office/drawing/2014/main" id="{8A22227D-1181-E9EA-2B67-811F0805A9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877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2">
            <a:extLst>
              <a:ext uri="{FF2B5EF4-FFF2-40B4-BE49-F238E27FC236}">
                <a16:creationId xmlns:a16="http://schemas.microsoft.com/office/drawing/2014/main" id="{ED66F248-FE7C-9FEE-582F-B314DE2F7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5143500" cy="6858000"/>
          </a:xfrm>
          <a:prstGeom prst="rect">
            <a:avLst/>
          </a:prstGeom>
        </p:spPr>
      </p:pic>
      <p:pic>
        <p:nvPicPr>
          <p:cNvPr id="3" name="図 3">
            <a:extLst>
              <a:ext uri="{FF2B5EF4-FFF2-40B4-BE49-F238E27FC236}">
                <a16:creationId xmlns:a16="http://schemas.microsoft.com/office/drawing/2014/main" id="{2562AE33-2F81-9C36-711B-ED0D8F3B0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-1"/>
            <a:ext cx="51434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12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2">
            <a:extLst>
              <a:ext uri="{FF2B5EF4-FFF2-40B4-BE49-F238E27FC236}">
                <a16:creationId xmlns:a16="http://schemas.microsoft.com/office/drawing/2014/main" id="{352D6E28-87F1-F376-5550-BF8D5D4D4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747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9FF6E0616FA7424A924DC459C5451736" ma:contentTypeVersion="12" ma:contentTypeDescription="新しいドキュメントを作成します。" ma:contentTypeScope="" ma:versionID="5fc44a5ce80f302a3d067ddd436d3933">
  <xsd:schema xmlns:xsd="http://www.w3.org/2001/XMLSchema" xmlns:xs="http://www.w3.org/2001/XMLSchema" xmlns:p="http://schemas.microsoft.com/office/2006/metadata/properties" xmlns:ns2="6751768a-dd1c-48d9-b587-da406e68496a" xmlns:ns3="6ddd49ac-80fc-4b92-91be-af43ae63f069" targetNamespace="http://schemas.microsoft.com/office/2006/metadata/properties" ma:root="true" ma:fieldsID="a975ebfa3521e7fd2f1543f90e98c46c" ns2:_="" ns3:_="">
    <xsd:import namespace="6751768a-dd1c-48d9-b587-da406e68496a"/>
    <xsd:import namespace="6ddd49ac-80fc-4b92-91be-af43ae63f06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51768a-dd1c-48d9-b587-da406e68496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画像タグ" ma:readOnly="false" ma:fieldId="{5cf76f15-5ced-4ddc-b409-7134ff3c332f}" ma:taxonomyMulti="true" ma:sspId="c1ec0f05-8db9-4cb4-a53b-b8806002f24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dd49ac-80fc-4b92-91be-af43ae63f069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8e5c822c-8bea-4716-b092-79297bc1165d}" ma:internalName="TaxCatchAll" ma:showField="CatchAllData" ma:web="6ddd49ac-80fc-4b92-91be-af43ae63f06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751768a-dd1c-48d9-b587-da406e68496a">
      <Terms xmlns="http://schemas.microsoft.com/office/infopath/2007/PartnerControls"/>
    </lcf76f155ced4ddcb4097134ff3c332f>
    <TaxCatchAll xmlns="6ddd49ac-80fc-4b92-91be-af43ae63f069" xsi:nil="true"/>
  </documentManagement>
</p:properties>
</file>

<file path=customXml/itemProps1.xml><?xml version="1.0" encoding="utf-8"?>
<ds:datastoreItem xmlns:ds="http://schemas.openxmlformats.org/officeDocument/2006/customXml" ds:itemID="{0617F3F1-18E2-4726-82A3-9F32D46755E0}"/>
</file>

<file path=customXml/itemProps2.xml><?xml version="1.0" encoding="utf-8"?>
<ds:datastoreItem xmlns:ds="http://schemas.openxmlformats.org/officeDocument/2006/customXml" ds:itemID="{FE3DD3D3-9C8D-4B66-BA5B-5037FFAACAE5}"/>
</file>

<file path=customXml/itemProps3.xml><?xml version="1.0" encoding="utf-8"?>
<ds:datastoreItem xmlns:ds="http://schemas.openxmlformats.org/officeDocument/2006/customXml" ds:itemID="{C738B026-1607-494B-8ED7-873F45D4183A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ワイド画面</PresentationFormat>
  <Slides>5</Slides>
  <Notes>0</Notes>
  <HiddenSlides>0</HiddenSlide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6" baseType="lpstr"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近　春晃_沼津</dc:creator>
  <cp:lastModifiedBy>近　春晃_沼津</cp:lastModifiedBy>
  <cp:revision>1</cp:revision>
  <dcterms:created xsi:type="dcterms:W3CDTF">2023-08-02T10:44:17Z</dcterms:created>
  <dcterms:modified xsi:type="dcterms:W3CDTF">2023-08-02T10:49:33Z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0x0101009FF6E0616FA7424A924DC459C5451736</vt:lpwstr>
  </property>
</Properties>
</file>

<file path=docProps/thumbnail.jpeg>
</file>